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5835D11-C7FB-4F20-8E89-A6AE0A627E50}" type="datetimeFigureOut">
              <a:rPr lang="en-US" smtClean="0"/>
              <a:t>11/29/2024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9F7F636-C600-43DA-8375-CBC47110BB6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835D11-C7FB-4F20-8E89-A6AE0A627E50}" type="datetimeFigureOut">
              <a:rPr lang="en-US" smtClean="0"/>
              <a:t>11/29/2024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7F636-C600-43DA-8375-CBC47110BB6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835D11-C7FB-4F20-8E89-A6AE0A627E50}" type="datetimeFigureOut">
              <a:rPr lang="en-US" smtClean="0"/>
              <a:t>11/29/2024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7F636-C600-43DA-8375-CBC47110BB6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835D11-C7FB-4F20-8E89-A6AE0A627E50}" type="datetimeFigureOut">
              <a:rPr lang="en-US" smtClean="0"/>
              <a:t>11/29/2024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7F636-C600-43DA-8375-CBC47110BB6E}"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5835D11-C7FB-4F20-8E89-A6AE0A627E50}" type="datetimeFigureOut">
              <a:rPr lang="en-US" smtClean="0"/>
              <a:t>11/29/2024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7F636-C600-43DA-8375-CBC47110BB6E}"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5835D11-C7FB-4F20-8E89-A6AE0A627E50}" type="datetimeFigureOut">
              <a:rPr lang="en-US" smtClean="0"/>
              <a:t>11/29/2024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7F636-C600-43DA-8375-CBC47110BB6E}"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5835D11-C7FB-4F20-8E89-A6AE0A627E50}" type="datetimeFigureOut">
              <a:rPr lang="en-US" smtClean="0"/>
              <a:t>11/29/2024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9F7F636-C600-43DA-8375-CBC47110BB6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5835D11-C7FB-4F20-8E89-A6AE0A627E50}" type="datetimeFigureOut">
              <a:rPr lang="en-US" smtClean="0"/>
              <a:t>11/29/2024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9F7F636-C600-43DA-8375-CBC47110BB6E}"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5835D11-C7FB-4F20-8E89-A6AE0A627E50}" type="datetimeFigureOut">
              <a:rPr lang="en-US" smtClean="0"/>
              <a:t>11/29/2024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9F7F636-C600-43DA-8375-CBC47110BB6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5835D11-C7FB-4F20-8E89-A6AE0A627E50}" type="datetimeFigureOut">
              <a:rPr lang="en-US" smtClean="0"/>
              <a:t>11/29/2024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7F636-C600-43DA-8375-CBC47110BB6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5835D11-C7FB-4F20-8E89-A6AE0A627E50}" type="datetimeFigureOut">
              <a:rPr lang="en-US" smtClean="0"/>
              <a:t>11/29/2024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9F7F636-C600-43DA-8375-CBC47110BB6E}"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5835D11-C7FB-4F20-8E89-A6AE0A627E50}" type="datetimeFigureOut">
              <a:rPr lang="en-US" smtClean="0"/>
              <a:t>11/29/2024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9F7F636-C600-43DA-8375-CBC47110BB6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Process of Job Analysis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buNone/>
            </a:pPr>
            <a:r>
              <a:rPr lang="en-US" dirty="0" smtClean="0"/>
              <a:t>The process of Job analysis in HRM involves the following steps:</a:t>
            </a:r>
          </a:p>
          <a:p>
            <a:pPr algn="just"/>
            <a:r>
              <a:rPr lang="en-US" dirty="0" smtClean="0"/>
              <a:t>Defining the Objectives: Before conducting a job analysis, it is essential to define the objectives clearly. Determine the purpose of the analysis, whether it is for recruitment, training, performance management, or any other HR function. This step helps in guiding the entire process.</a:t>
            </a:r>
          </a:p>
          <a:p>
            <a:pPr algn="just"/>
            <a:r>
              <a:rPr lang="en-US" dirty="0" smtClean="0"/>
              <a:t>Gathering Job Data: The next step is to gather data about the job through various methods such as interviews, questionnaires, observation, and analyzing job performance data. This data collection process helps identify the tasks, duties, responsibilities, and required competencies associated with the job.</a:t>
            </a:r>
          </a:p>
          <a:p>
            <a:pPr algn="just"/>
            <a:r>
              <a:rPr lang="en-US" dirty="0" smtClean="0"/>
              <a:t>Analyzing Job Data: Once the data is collected, it needs to be analyzed to identify the critical elements of the job. This analysis involves identifying the essential functions, skills, knowledge, and qualifications required to perform the job effectively.</a:t>
            </a:r>
          </a:p>
        </p:txBody>
      </p:sp>
      <p:sp>
        <p:nvSpPr>
          <p:cNvPr id="2" name="Title 1"/>
          <p:cNvSpPr>
            <a:spLocks noGrp="1"/>
          </p:cNvSpPr>
          <p:nvPr>
            <p:ph type="title"/>
          </p:nvPr>
        </p:nvSpPr>
        <p:spPr/>
        <p:txBody>
          <a:bodyPr/>
          <a:lstStyle/>
          <a:p>
            <a:r>
              <a:rPr lang="en-US" b="1" dirty="0" smtClean="0"/>
              <a:t>Process of Job Analysis</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US" dirty="0" smtClean="0"/>
              <a:t>Documenting Job Descriptions and Specifications: Job descriptions and specifications are created based on the analyzed data. A job description provides a detailed job overview, including its title, summary, duties, responsibilities, and reporting relationships. Job specifications outline the required qualifications, skills, experience, and competencies needed for the job.</a:t>
            </a:r>
          </a:p>
          <a:p>
            <a:pPr algn="just"/>
            <a:r>
              <a:rPr lang="en-US" dirty="0" smtClean="0"/>
              <a:t>Validation and Review: To ensure accuracy and relevance, key stakeholders, including supervisors and employees, should validate and review the job descriptions and specifications. This step helps make necessary revisions or updates to reflect changes in the job role or organizational requirements.</a:t>
            </a:r>
          </a:p>
          <a:p>
            <a:pPr algn="just"/>
            <a:endParaRPr lang="en-US" dirty="0"/>
          </a:p>
        </p:txBody>
      </p:sp>
      <p:sp>
        <p:nvSpPr>
          <p:cNvPr id="2" name="Title 1"/>
          <p:cNvSpPr>
            <a:spLocks noGrp="1"/>
          </p:cNvSpPr>
          <p:nvPr>
            <p:ph type="title"/>
          </p:nvPr>
        </p:nvSpPr>
        <p:spPr/>
        <p:txBody>
          <a:bodyPr/>
          <a:lstStyle/>
          <a:p>
            <a:r>
              <a:rPr lang="en-US" b="1" dirty="0" smtClean="0"/>
              <a:t>Process of Job Analysis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TotalTime>
  <Words>279</Words>
  <Application>Microsoft Office PowerPoint</Application>
  <PresentationFormat>On-screen Show (4:3)</PresentationFormat>
  <Paragraphs>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Concourse</vt:lpstr>
      <vt:lpstr>Process of Job Analysis</vt:lpstr>
      <vt:lpstr>Process of Job Analysis</vt:lpstr>
      <vt:lpstr>Process of Job Analysis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of Job Analysis</dc:title>
  <dc:creator>Hp</dc:creator>
  <cp:lastModifiedBy>Hp</cp:lastModifiedBy>
  <cp:revision>1</cp:revision>
  <dcterms:created xsi:type="dcterms:W3CDTF">2024-11-29T08:15:36Z</dcterms:created>
  <dcterms:modified xsi:type="dcterms:W3CDTF">2024-11-29T08:17:12Z</dcterms:modified>
</cp:coreProperties>
</file>